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96" r:id="rId4"/>
    <p:sldId id="297" r:id="rId5"/>
    <p:sldId id="298" r:id="rId6"/>
    <p:sldId id="312" r:id="rId7"/>
    <p:sldId id="321" r:id="rId8"/>
    <p:sldId id="322" r:id="rId9"/>
    <p:sldId id="313" r:id="rId10"/>
    <p:sldId id="314" r:id="rId11"/>
    <p:sldId id="315" r:id="rId12"/>
    <p:sldId id="316" r:id="rId13"/>
    <p:sldId id="317" r:id="rId14"/>
    <p:sldId id="320" r:id="rId15"/>
    <p:sldId id="295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1B7484-066D-4B47-BDC8-50A8E7F2241F}" type="datetimeFigureOut">
              <a:rPr lang="ar-EG" smtClean="0"/>
              <a:pPr/>
              <a:t>20/07/1437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B7936D-EC6F-44F9-A0A9-A69F18784B5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AF89-98DF-4F1D-90DD-730168210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F925-FD5F-4B33-B15F-DFFFD781E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ar-EG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198535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Signal Processing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200400"/>
            <a:ext cx="560958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2" y="76200"/>
            <a:ext cx="911762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 l="44176"/>
          <a:stretch>
            <a:fillRect/>
          </a:stretch>
        </p:blipFill>
        <p:spPr bwMode="auto">
          <a:xfrm>
            <a:off x="5105400" y="4419600"/>
            <a:ext cx="30813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066800" y="0"/>
            <a:ext cx="381000" cy="3276600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Up Arrow 6"/>
          <p:cNvSpPr/>
          <p:nvPr/>
        </p:nvSpPr>
        <p:spPr>
          <a:xfrm>
            <a:off x="1828800" y="4038600"/>
            <a:ext cx="8382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Up Arrow 7"/>
          <p:cNvSpPr/>
          <p:nvPr/>
        </p:nvSpPr>
        <p:spPr>
          <a:xfrm>
            <a:off x="3200400" y="4038600"/>
            <a:ext cx="8382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Up Arrow 8"/>
          <p:cNvSpPr/>
          <p:nvPr/>
        </p:nvSpPr>
        <p:spPr>
          <a:xfrm>
            <a:off x="533400" y="4038600"/>
            <a:ext cx="8382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Rectangle 9"/>
          <p:cNvSpPr/>
          <p:nvPr/>
        </p:nvSpPr>
        <p:spPr>
          <a:xfrm>
            <a:off x="2362200" y="0"/>
            <a:ext cx="533400" cy="3276600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Rectangle 10"/>
          <p:cNvSpPr/>
          <p:nvPr/>
        </p:nvSpPr>
        <p:spPr>
          <a:xfrm>
            <a:off x="3733800" y="0"/>
            <a:ext cx="533400" cy="3276600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75165"/>
            <a:ext cx="4562475" cy="567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213986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(</a:t>
            </a:r>
            <a:r>
              <a:rPr lang="en-US" sz="5400" b="1" dirty="0" smtClean="0"/>
              <a:t>Problems (Self Test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841" y="1447800"/>
            <a:ext cx="875675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5842" name="AutoShape 2" descr="data:image/jpeg;base64,/9j/4AAQSkZJRgABAQAAAQABAAD/2wCEAAkGBxASEhQQEhAWFBQXFxIUFBQXFBQSEBQUFBYYFhQUFBQYHSggGBolHBUUITEhJSkrLi4uGB8zODMsNygtLisBCgoKDg0OGxAQGywkICUsNC8sLCwsLCwsNCwvLC0sLC0sLCwwLCwsLCw0LCwsLywsLCwsLCwsLCwsLCwsLCwsLP/AABEIAKkA8AMBEQACEQEDEQH/xAAcAAEAAgIDAQAAAAAAAAAAAAAABgcEBQECAwj/xABNEAABAwIABg0HCAgGAwEAAAABAAIDBBEFBhIhMXEHEyIyNEFRYXKBkbGyM0JzkqHB0RQWUlSCk7PSFRcjJDVTg6JDYmN0w+FkwvEl/8QAGwEBAAIDAQEAAAAAAAAAAAAAAAUGAQMEAgf/xABBEQACAQICBQkFBQYGAwAAAAAAAQIDBAUREiExQXEGEzM0UYGRscEyUmGh0RQiU3LwFRYkNULhI0NissLxJYKi/9oADAMBAAIRAxEAPwC8UAQBAEAQBAEAQBAEAQBAEAQBAEAQBAEAQBAEAugCAIAgCAIAgCAID55nx7woHOArH2DnAbmPQCf8q+hxwey0U+bWz4/U3aKOnz9wr9df6sf5V6/Y9l+Gvn9RoxHz9wr9df6sf5U/Y9l+Gvn9RoxHz9wr9df6sf5U/Y9l+Gvn9RoxHz9wr9df6sf5U/Y9l+Gvn9RoxJ3sTYxVlVNO2ondIGsYWghosS4gncgKBx+xoW9ODpRyzbz29h4mkthZyrB4CAIAgCAIAgCAIAgCAICC44YZqYajIjlLW5LTYAaTflCi7uvUhUyiyyYXZUK1DSnHN5s0nzmrf57uxvwXN9qq+8SX7MtfcXzN5idhmomnyJJS5uQ42IAzi3IF1WlepOplJ7iNxWyoUaGlTjk8zaY64WfBGwRuyXvcc+a4a0Z9POWrfeVnTilF62cOEWkK9STqLNJfN/pkP+c1b/Pd2N+CjvtVX3iwfsy19xfM2mLOFqyeoZG6dxbnc8WbnaOLRy2W+2rValRJyOHELS1oUHJQWexbdpYAClirnKAIAgCAID5WqTu39J/iK+qw9lcDoPO69GAgCAXQFl7Bvl6n0cfiKrPKfoqfF+R4mXEqcawgCA4JQGvqMMRNzXyjzaO1Q1xjlrReSek/h9dhzzuYR+JinGD/AEv7v+lHy5TLPVS/+v7Gr7Yuz5nZmH28bCNRBWynylpP24NcGn9DKvFvRsaWtZJvXX5tB7FM2t9QuV/hSz+G/wADohVjPYZC7DYEAQBAVtj7wo9BnvUNfdL3FuwXq3eyOLjJckuIPCvsO9y7bHpe4h8b6t3o6Y81eXUlvFG0N6znPeFi9npVMuw9YNR0LbS955kdXGSxOdjqis2Sc+cQxupudx7SOxSmHw1OfcVrHa2co0lu1v0/XxJmpEr4QBAEAQBAaY4q4POf5HD6gXZ+0Lr8SXiZzZXGzJgmnp20u0wsjynTZWS0NvYMte2sqycnbmrWlU5yTeSW3vPcGVkrOezh+grK2g+jMG4rUBhiJpIiSxhJyBcktFyvnFbELpVJJVHte80ts2mD8DU0BLoYGRlwAJa0NJA0A2XLWua1ZJVJN5dozM5aDAQBAR/DlcSTE05hvuc8mpVDHcRlKbt4PJLb8fhwI+5rPPRRqVWjjOzY3EXDSQNJAJAWyNKck5Ri2lteRlRb2HRazB2jkLSHA2I0FbKdWdOSnB5NGYtp5ollBU7YwO7dY0r6HYXX2mhGpv38d5L0qmnFMyV2mwIAgK2x94Uegz3qGvul7i3YL1bvZHFxkuSHEeQNqHPOhsb3HULErssnlUbfYROMRcqCit8kaOpnMj3SO0ucXHWTey5ZScm5PeSdOCpwUFsSyPJeT2W7gOi2mCOPjDRldI5z7SrBRhoQUSh3lbnq0p9r+W4z1tOYIAgCAIAgCAqzZ13lJ0p+5itXJj2qvBepshvKlVtPZw/QdRWVtB9SYK8hF6OPwhfLK/Sy4vzNDNXjFjIKV7GGIvyml1w4C1jbkW63tXWTeeWRJ2OGu6i5KWWT7DX0OOzZZGRbQRluDb5YNrm17WW6ph7hFy0tnwOmtgkqVOU9PYs9hLlHEGcICG1D7uceUk+1fMbienWnPtb8yFm85NnRaTySTAQ/YjnLu9XrAYr7Evi35kna9GRx7bEjkJHYqRUjoycexka1kzheDBt8H1RjpppALlge8A5gbNvb2K5cnJfw0l2S9ES2GU+dkqb3yS8SH/rQm+qs+8d8FYcy8fuvS/EfgvqZFRslkQtLIWmZxdlNLnGNgBsLnMXE6bZkzNNPk0nWalN6Cy15a39MjwwXslyZYFREzazmLow4Obz2JNxzJmbLnkzDQzoSel2PLJ+WR6Y9uBqbg3BjYQeLjUPfdL3GMGWVtk+1kdXGSxkUtSWB9tLmFnUSL9y9wno5/FGqrSVRxz3PMx14NptcV6LbqmNpGYHLdqbn77LfbQ06iRw4jW5m3k1tepd5a6nikBAEAQBAEAQBAVZs67yk6U/cxWrkx7VXgvU2Q3lSq2ns4foOorK2g+pMFeQi9HH4QvllfpJcX5mhkK2R/KxdB3iUnhvsS4lowHop8fQjeCJmsnie42a17XE8gBuV21ouUJJdhL3UHOjOMdrTJdUY/NDrR0+U3lc/JJ6gCo6OGvL70vkQNPAG4/fnk/gs/VG8wBjBFVA5ILXjOWHTblB4wuS4tpUduztI29w+pataWtPeYZwNNc5h2r59LALttvV4/wBiuu1qHH6Fm5G9qx+793/p8f7D7JUNhTVDYIwx5GVnOSDc5z7FM21zTw22VKtJaSz1LXvOiE1RhlLaR9xubqmSbbbZHt5hYMGaw/ulV6N/gKtvJt/4dRfFeRM4L1iH5l5lNjQrKfXmS4YJh/Q/ynaxtu2b/wA6225NtVlkgHd1f2tzOf3dHZ/65kQdoWCeRN8YHXMJ/wDHp/Coe+6XuK5YrJTX+uXmapch3BAEBJsQKgNqC0+ewgHnBvbvXbYySqZdqIbG6blQUluZYymCphAEAQBAEAQBAVZs67yk6U/cxWrkx7VXgvU2Q3lSq2ns4foOorK2g+pMFeQi9HH4QvllfpJcX5mhkK2R/KxdB3iUnhvsS4lowHop8fQjODKYSTRxnQ57Wm2mxOe3Uu6rLQg5diJi4qOnSlNbk2ZuM+DmU9QYo75NmkXNyL861WtV1KelI5sOuJ3FBTntzZk4jvtVt52vHsutd+s6LNWMRztXxRYNdhJkWbS7kHvPEqdf4rStPuvXLs+vYUarXjT1bzR1OFJX+dkjkbm9qqlzjF1X1aWiuxavntOGdxOXwMRrSTYC5PFpKjYxlOWjFZtmlJt5HBHEvMk08mYCwDMj4JV+jd4HK18mvYq93kyZwXrEfzLzKcboVnPrzJ43+Af1D+OslXf887v+JAjxrBZya4d/wP8AbweFQ990vcV2z/zPzy8zWLkO096enLw8jzWl/UCL969xjpZ/A11Kig4573keC8GwycHVZilZKPNcCdXnDsuvdOehJS7DTcUudpSp9q/6Lia4HONBzhWLPMoDWTyZygCAIAgCAIAgKs2dd5SdKfuYrVyY9qrwXqbIbypVbT2cP0HUVlbQfUmCvIRejj8IXyyv0suL8zQyFbI/lYug7xKTw32JcS0YD0U+PoaDF/hMHpGd667jopcCUvur1ODNlj5ws9BnvWiw6HvZx4L1VcWeWJXC49T+5er3oWbMX6pLuJBVSZT3O5Sf+l8Vu6rq15ze9v8AsfMqktKTZ5LnPBvsX6cZJkIzkkDmAVw5PWsVSddrW3kuBIWkFlpGjm3ztZ71VK/Sy4vzOGW1nVajyZkfBKv0bvA5Wvk17FXu9SZwXrEfzLzKcarOfXmTxv8AAP6h/HWSrv8Annd/xIGVgs5NMO/4H+3g8Kh77pe4rtn/AJn55eZrFyHab7E2ASTPjPnRSN7bBddnHSm49qIvFanN0ozW6SZoi0jMRYjMRyEaVya95Jpp60cIZLTxTrNtpozfO0ZB1tzD2WU7az06SZScTo81cyXbr8TcroOAIAgCAIAgCAqzZ13lJ0p+5itXJj2qvBepshvKlVtPZw/QdRWVtB9SYK8hF6OPwhfLK/Sy4vzNDIVsj+Vi6DvEpPDfYlxLRgPRT4+hoMX+EwekZ3rruOilwJS+6vU4M2WPnCz0I/etFh0PezjwXqq4s8sSuFx6n9y9XvQs2Yv1WXcbx2k6yvh8vaZ8we04XkwSXAR/YjW7vV7wF/wceL8yUtejI5LvjrPeqRWedST+L8yMltZ1WswZkfBKv0bvA5Wvk17FXu9SZwXrEfzLzKcarOfXmTxv8B/qH8dZKu/553f8SBlYLOTTDv8Agf7eDwqHvel7iu2f+Z+eXmaxch2kkxB4V9h3uXbY9L3EPjfVu9GBjRS7XVSttmJyx9vOfbdarmGjVaOrDavOW0H2avA1S5zuJnsc1e6lhJ02kbrGZ3/r2KSw+etx7yvY7RzUKq4P09ScqTK2EAQBAEAQBAVZs67yk6U/cxWrkx7VXgvU2Q3lSq2ns4foOorK2g+pMFeQi9HH4QvllfpZcX5mhkK2R/KxdB3iUnhvsS4lowHop8fQ0GL/AAmD0je9ddx0UuBKX3V6nBmyx84WegzuK0WHQ97OPBeqrizyxK4XHqf3L1e9CzZi/VJdxIa2PJkc3nNtRzhfGL6i6VxOD7X4bj5lVjozaPFch4PaCskYCGusCuy3v7i3i4U5ZJmyNWcVkmeJFsy5JJp5M8MLBg3eLrQRIDo3OrQVbOTXs1OK9SQsnknkbT5JH/LZ6o+CtBIc7U95+J32htsnJFuSwyexDzpyzzz1nT5JH/LZ6oQzzs/efiV5j2AKqw+gz3qGvul7i14K/wCG72R1cZLkkxB4T9h3uXbY9L3EPjfVu9GXsi01pIpbb5rmnW0gj2OPYveIRykpGjAaucJw7Hn4/wDREFHk+bPFqs2qpjffMTku1OzfBb7eehUTOLEKPO28o78s/AtgKeKOedRUMYMp7g0XAuSALnQLleZTjBZyeR5lOMVnJ5HoHXzr0ejlAEAQBAVtszYNnmbS7TDJLkumyshjn2uGWvbRoKsnJ2vSpSqc5JLNLa8u09wZWHzar/qU/wBy/wCCtP2+1/Ej4o2Zo4fizX2P7lUfcv8Agiv7XPpI+KGaPpDBjSIYgRYiOMEcYIaLgr5tWadSTXa/M0HjhHA9POQ6WMPIFhnIsNPEV6p16lNZReR00LytQTVOWWZ4QYt0bHB7YQHNIIN3ZiOPSvUrutJZOWo2zxK5nFxlPU+B6V2AqaZ+2SRBzrAXu4Zho0FeYXFSC0YvUeKN9Xox0Kcsl3HFHgClieJI4g1wvY3cdOnSVmdzVmtGT1Gat/cVY6E5ZruPWvwcyXOczuUe9QuIYVSvPvPVLtXqRtWhGpr3mrdgOTic09oVenyduU/uyi/FfU5HZz+BlUWBg0hzzcjQBo6+VSNjgEaUlOs9Jrctnf2m2laqLzkcTYEynOdl6STo5V5rcnudqSnp7W3s7RK00m3mdP0B/qexa/3aX4nyPP2P4mdg2h2rK3V724raFK4bh32JSWlnnl8jfRo83nrM26lDecZQ5QmRnJjLHKEGTMSqwbBIcuSJjnaLuaCbaytcqUJPOSzN1O5rU1owk0vgzz/Q1J/Ii9Vqx9np+6vA2fbbn35eLPWnwfTxnKjiYw6LtABsvUaUIvOKyNdS4rVFlOTa+LPSpo45QBIxrwDcBwBAPLnWZQjLVJZninVnTecG1wMf9CUv1eP1GrX9npe6vA3fbbj334sfoSl+rx+oE5il7q8B9tuPffiZ63HKQjZBr7uZADmG7frOZo7z1qv4zX1xpLi/Qh8Sq5tQXF+hoMG4cqIN5JufoO3TOzi6lGUL2tR9l6ux7DjpXNSl7L+hL8F45wyWbKNqdy53MPXpHWp23xelPVU+6/kSlHEIT1T1P5EnBUsSBygCAIAgCAIAgNfh6oljp5ZIQC9rS5ocCWm2c3AI4rodNnTp1K8YVM9FvJ5FbfrGrvowfdv/ADrGZcP3cs+2XivobHFzHqqmqYoZREGPJaS1jg4GxIzlx4wmZx3+BW9G3nUpuWaWetr6E1xhwgaemlmFsprbtB0F2gArJXbG3VxcRpPY3r4FcfrFrvowfdv/ADrGZbv3cs+2XivobTFrHKuqamOAtiySSXkMcHBrRckXfq7VnM4sQwa0treVVOWa2a1tfcWKEKmcoAgI5j84ijeQSDlR5wbHfjjC67FZ1ln8SWwRJ3cU+x+RV3yh/wBN3rO+KmtGPYXXm4di8EdZKiSx/aO0HznfFZUY57DMacM191eCLQx8cRREgkHKizgkHfDjULZLOt4lLwVJ3iT7H5FY/KH/AE3es74qZ0Y9hc+bh2LwR1kqJLH9o7QfOd8VlRjnsMqnDNfdXgi9W6Aqyz5mzlAEB0leGgucbAAknkAzlYk1FZsw2ks2VFhKsM0r5T5xJA5BxDssqRcVXVqOb3lYq1HUm5PeYy0ngkOJeC9um2xw3EdjzF3mj2XUrhdtztXSeyPnuO2xo85U0nsRY4VpJ45QBAEAQBAEAQHV7AQQRcHMRyg6UMptPNFBYSozBNJCfMe5usA7k9YsV5Z9Qt6yr0o1VvWf1+Z1oqjapI5foPY/1XAnuRHqtT52nKn2prxRZuylV5NKyMHykjexgLj7Q3tXplM5OUdK5c3/AEr5vV9SrF5LuT7YnobvmqCMzQ2Np5zun+zI7VlFW5S18owpLfrfkvUslZKiEAQEb2QeBP6UXjC67Hpl3+RL4H1yPB+RVamy7nSXQdRWVtMx2otTH7gJ6UXiChLLp/EpOCddXB+RVymi6nWXenUV6jtMx2ovlugKrs+YvacoYCAjmPGENrg2sHdSHJ+yM7j3DrUXitfm6OitsvLecOIVdCnorayuVViCOWtJIAFycwHGSdACJNvJDbqRa2AMGinhbH52l55XHT8OpXOzt1QpKG/fxLJbUeapqPibJdRvCAIAgCAIAgCAICp9k6hyKpsgGaVl/tMzO9hasMvHJ2vp2zh7r+T2epD3BYJ8lmPVftrKHPe0GWdb8kHwe1ZILBrfmp1/z5eGf1IndYJ0ujEag2mjiBFi4bY7lu/OPZZej53jFxz15N7lqXcb5zwM5IGs2WUm9hFt5bTzbVRnQ9p+0FlwktqZjSXaet15PRHNkHgT+lF4wuux6Zd/kS+B9cjwfkVWpsu50l0HUVlbTMdqLUx+4CelF4goSy6fxKTgnXVwfkVcpoup1l3p1Feo7TMdqL5boCq7PmL2nKGAgKyxwr9tqHAG7Y9wNY33t7lU8Tr85XaWxavqV+9q85VeWxajRqNOQk+IuC9skM7huY97yF5+A7wpnCLbTqc49i8yQw+jpT03sXmWErKTYQBAEAQBAEAQBAEBDdk+gy6USgZ4ng/ZduXdW9PUjJ/k7cc3cuD2SXzWteviVSvJeDIqqkvyAfMY1g1C/wAUNVOkoaTW95nbBlEZ5o4B57mtPMDvj1C5WUebmuqFKVV7ln9C5sZMLsoqcyWBIsyNvEXcQ1C3sXXZWruaqgtm/gfKLu45qDqPW/UprCeF6iocXzSudfivZg5g0ZgFdKFtSoRyhHIrFWvUqvOb+hjyU0jA15Y5odnY4ggOt9EraqkJNxTTa2o1uEopNrLPYSHFjHGeme1sj3SQnM5rt05o+kw6c3JxqNvsLpV4twWUvPidtrfVKTSk84k+x9eHULnA3BMRB4iC4WKrVkmq6T+Je8Ced3FrsfkVapovB0l0HUVlbTMdqLUx+4CelF4goSy6fxKTgnXVwfkVcpoup1l3p1Feo7TMdqL5boCq7PmL2nKGDAw3X7TA+XjAs3pHM32rnuq3M0pT/WZpuKvN03IqUlUplaO8MTnuDGi7nEADlJ0L1CDm1GO0yk5PJbS2cEYPbBE2IcQznlcdJV0tqCo01BFlo0lSgoozVvNoQBAEAQBAEAQBAEBiYVoxNDJCfPa5vWRmPbZDdbVnRqxqLc8yg8kjMRYi4I5CMxC8n1BNPWghkmGxfQ5dS6UjNEz+59wPYHLKK/yjr6Fsqa/qfyX6Rs9lyU5NMziJmcdbQwDxOVjwCKzqS4ev0Pl+LyeUFx9CuCrIQhYWPrAMH0Wb+X7Yiq9hT/jK3f5kziC/h6f63FeqwkMWfhGQuwLETpyYR2PA9yqEo6N/JLtfkfQuTDzq02/dfkQNd59AOkug6israZjtRamP3AT0ovEFCWXT+JScE66uD8irlNF1Osu9Oor1HaZjtRfLdAVXZ8xe05QwQbZBr7uZADmG7frOZo7L9qr+M1s3GkuL9CIxKrm1TXEh6giLJdiFgvKcalwzN3LOd3nHqGbr5lN4PbZydVrZsJPDqOb5x9xO1YiYCAIAgCAIAgCAIAgCAICk8daMRVszRoJDwOTLFz7b9q8s+i4RWdWzg3tSy8DSISRa+xhRhlIZOOR7idTdyB7CetZRRuUVZzutDdFL56zT7L2ml1T/APGrLyf2VO71KPi/9Hf6FeFWIhSw8fv4fRf0vwSq7hXXKvf/ALiaxDq9P9bivFYiFLMq/wCCRaovxFUqn8wlxfkfQeS/SU/yvyIMu0+gnSXQdRWVtMx2otTH7gJ6UXiChLLp/EpOCddXB+RVymi6nSXenUV6jtMx2ovpugKrs+YMwcM4SbTxmVwvnAA0Ek8QXPc3EaFNzkaa9ZUoaTI1PS0VeS+OUxzHSHcZ0b06fslRMqdretyhLKXx+n0OCUKF084vKX6/Wo0lVivVMeGZGUHEAPabtz8Z4x1rgqYbXhJRyzz3o452VaMsstu8sbB9I2GNsTdDQBr5SVaKNJUoKEdxPU6apxUVuMlbT2EAQBAEAQBAEAQBAEAQFO7InDpOjH3Lyy/4D1KPFkaQmC4NjjgEfSl8ZXooGP8AXZcF5Ij2y8M9Lqn/AONWTk/sqd3qUzF/6O/0K8KsRDFh4/fw+i/pfglV3CuuVe//AHE1iHV6f63FeKxEKWfVN/8AxI+jEf77qo1H/wCQlxfkfQOTDyqUuD8iBruPoR0l0HUVlbTMdqLTx+P7ielF4goWy6fxKTgnXVwfkVepkup1kGY6israZW0vkKsHzAr7HvCOXKIQdzHp53u+AzdZVaxe406iprYvMhMRq6U9BbF5kYCh8yPJliThCpkkMZeXRtFzlZyOJoDtP/xTuFV685uLecUiUsKtWctFvNImwVgJc5QBAEAQBAEAQBAEAQBAEBTuyJw6Tox9y8sv+A9SjxZGkJguDY44BH0pfGV6KBj/AF2XBeSMTZNwW6WmbKwXMTi4jjyHCzrdjT1KYwW4VOs4S/q89xVcToudNSW7yKmVuK6bzDWMb6ingpywNEQ31ycohuSDbizXXBbWMaFadVP2v+zrr3bq04wa2GroKKSeRsMbcp7jYDiHOeQBddWtGlBzm9SOenTlUkox2subCuCf3F1MzOWxhrecsA77Kjwr53HOS3svWFzVtWpt7Fq9CowVOn0QOGayJ5Gc9ZJsP41fKadkAjLSCwvcSCDkjzetcVC05uo55kLZYV9muJVdLNa8u8jS7CaM3A1E6aeOIDS5t+ZoN3HsuvFWahByZzXldUaEpvcvnuLqVcPnRHMMYpQzEvYTG8kknfNJPGQfcou5wulVblHU/kcFewhUelHUyHYTwBUQZ3su36bd03r4x1hQVewrUdclq7URdW1qU9q1dq1k4xQwbtMAJG7fZ7uW3mjqHeVYcNt+ZorPa9bJeyo83Tze16/ob1SB2BAEAQBAEAQBAEAQBAEAKArvG/FCrqap80QZkEMAyn5JzDPmssZFrwvGLa3tlTqZ5rPYjTfq+whyRfeH8qZEj+8Nl/q8P7lg4n4MkpqVkMtssF5OScobpxIz9ayVTFbmnc3MqlPY8tvA3ZCEcRbCOIVDKS4MMRP0DZvq6B1KUo4xc01k3nx+pwVMNoTeaWXAwWbGlKDnmlI5NyO4Le8erbor5mlYTS3t/IkeBsAU1KDtMYaTpcd088xceLmUbcXla46R9247qNtTo+wjaFcxvINjTiW57jNTAXNy+Pe3JzksOjqUlbXqS0aniWTDcaUIqnX7n9fqQerpJIjaWNzD/mBA7dCk4zjL2XmWWlWp1VnTafAx8ocoXrJm3JmbQYLnnNoonO57Wb1uOZa51YU/aeRzV7qjQWdSSXn4FlYpYtClBe8h0zhYkb1o+i33njUPdXLqvJbCn4nibupaMdUF8/iyRrkIoIDghAcoAgCAIAgCAIAgCAIAgCAIAgCAIAgCAIAgCAIAgOrmA6QChlNrYeIoYtO1M9RvwXrTl2s989U95+LPdrbcS8mvM5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5844" name="Picture 4" descr="http://images.clipartpanda.com/thank-you-kids-Thank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99820"/>
            <a:ext cx="6477000" cy="4577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Complex Waveforms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6181725" cy="478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The general equation for a complex waveform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98130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86100"/>
            <a:ext cx="6667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Harmonic synthesis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667000"/>
            <a:ext cx="52863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Fourier Series</a:t>
            </a:r>
            <a:endParaRPr lang="ar-EG" sz="6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105401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data:image/jpeg;base64,/9j/4AAQSkZJRgABAQAAAQABAAD/2wCEAAkGBxITEhUTERAVFRUTEhUVExgWEyAXFxkVGRYYGBgaFhsdKCoiHBsmHB0YIjMiJSkrLy4uFyAzODMsQygtLisBCgoKDg0OGxAQGzMkICQsLCwsLC8xNC80NC8sLCwsLC8vLCwwLCwsLCwsLCwsNDQ1LCw0NDQ0LCwsLCwvLC8wK//AABEIALYBFQMBIgACEQEDEQH/xAAbAAEBAQEBAQEBAAAAAAAAAAAABAMCAQUGB//EAEAQAAIBAgQCBggFAgUDBQAAAAECEQADEiExQQRRBRMiUmGSFDJCU3GBkdJicqGx0SPwFTOCwfEGY3NDk6Oywv/EABcBAQEBAQAAAAAAAAAAAAAAAAABAgP/xAAqEQACAQMEAAUEAwEAAAAAAAAAARECITESQVHwIpGx4fEDE2GhcYHBUv/aAAwDAQACEQMRAD8A/uNYcXov50/et6w4vRfzp+9apyDelS3+kLaNhZ4MAnIkKCSAXIyUEgwWiYPKqqyBSlKAUpU/FcaluA7ZkEgAFmhYxGFBMCRJ0zHMUBRSubbhgGUgggEEGQQdCDuK6oBSlKAUpSgFKUoBSpvT7ePBj7U4dDGKJw4tMUZ4ZmqaAUpSgFKVNf4+2jYWeDAJyJChjCliMlBOhMTB5UBTSlKAUpSgFKUoBSlKAUpSgFKUoBSlKAVhxei/nT963r53T1wrZJBhiyqh/G7BE5e0RWqcg76MUNbLkAi+xfYgoQFT/wCMJXI6PbD1YvuLewH+YFiMPWax4+t+LerraBQABAAAA5AaV1WQQnomzlhthGHqsgwuJ1zGs7gyDvNG6NDR1rvdAjsvhwTzZVADHfOQCAQBV1KAh/w4KcVk9USe0FXsNlHaTLOI7Qg5DMgRWvCcJgLMzFneMTHLITCqNlEmB4mSTnVNKAj6N7OO37u4cP5WAcQNgJKj8lWVGezxH/ktR8OrbKM9T1h29mrKAUpSgFKUoBWXFXwiM50RSx+Qmtaj6SMhEmDcuoB4hT1jDXdEYUB5Y4AdSLVzORLkGCbhONnBEQ2OWBEQcxFctwDMMN28XQbABC//AJCuo8AFBzkEGKvpQELdF25xWx1TRGK2ApjkRGFh+YGJMRXv+GoTiuk3SJw9ZBVZ7qgBZ17UTmRNW0oCEdHlJ6h+rBmUK4rcnUqsjCZzyMGSSCTNaWOBRUZDL9ZJuFsy5Igloy0gQIAAAAAAFVUoCTou4TbXEZZZRiYkshKFsucT86rqPhTF26vMpc+AZcEfW2Ttr8asoBSlKAUpSgFfkG/6k4oGDw8f5jANZuKSidVMmSFw43OI5N1YAjFX6+vyzcX0gBnazxMq9lCDIyx9rsCchE6GToaA7bpfi8OIWQVyE+j3JMhzPVziUSqpn3w+gg6Xek+MxELw+GOtiVLAhQGQmIzY4lAnKJzkUbiOPZwFtYELEEnASqG60NE+sLeHnrmK74e/x/VuWtJjDSokCQMMqsZEEYoJIjKZoDC/0rxmNUFqO1DsOHcjCLzAspmM7a+rr2wQTpX0v+n+NvXbZa/a6tsUYcLCBhUkHEBMMSuIZNhkawPnDiOkQyzZUgKS4UrBKh8lJMyxVIJyHW56TV3RVzizdYcQqhMAgrEYoXTOYkvqNhpuB9elKUBj1Le9f6L9tfO6XQzZQuxx307uWAG4Dp3lX619evm8VnfX/tqo8D1lwH6jqx5qtKua1PqLOpb3r/Rftp1Le9f6L9tbUrMDU+ox6lvev9F+2nUt71/ov21tSkDU+ox6lvev9F+2nUt71/ov21tSkDU+o+dx9oqbbG6wAugHJfbBtgad5l5/71X1Le9f6L9tcdJWy1pwvrYSU/OvaTl7QFbWbgZQymQwBHwIkUgan1HHUt71/ov206lvev8ARftralIGp9Rj1Le9f6L9tOpb3r/RftralIGp9Rj1Le9f6L9tSXbTG8i9a0KjuclyYkKp05G5X0aj4TtXLrcitsciFGIkf6nZf9NIGp9Rt1Le9f6L9tOpb3r/AEX7a2pSBqfUY9S3vX+i/bTqW96/0X7a2pSBqfUY9S3vX+i/bTqW96/0X7a2pSBqfUfNu2mW8h61gHR0OS5sIZBp3etOlWdS3vX+i/bWPSeSq/u7iN8FJwOT4BGY/KrKQNT6jHqW96/0X7adS3vX+i/bW1KQNT6jHqW96/0X7adS3vX+i/bW1KQNT6jHqW96/wBF+2prONrlwdc2FAi6LIuEFmBy7ptn5/S+o+jM1Z/eXHb4rOFCPAoFpA1PqNupb3r/AEX7adS3vX+i/bW1KQNT6jHqW96/0X7adS3vX+i/bW1KQNT6jHqW96/0X7aVtSkDU+ozv3giliGIHdUudYyVQSfpUNlGw42GFrl5WjcLkqA8jhAJGxLV9KsOL0X86fvW6cmTelKVkClKUApSlAK+VavvaBsraZmViLMKRbNs5rieCqBQcJHrHBIBkCvq0oD544K6AGF8m5qxYf025rg9ldhBkZSWznpjxDQIS0PaYNjb4WwQB44m5eqZmrqUBD1V5M1frRutyFb4qyiP9JG+oiC6i7cM3GwJ7KW2IY+LuII/KsaGS0wLqUB808VcsytxXujM22RMRb8LhRCt+Iwp5iquAsFLYDRizZ40xsSzx4YiaopQClKUApSlAKUpQGfEWVdWRhKupVhzBEH9K+db4u8VFsIReHZd2Qi2IyNwHR51CqdwDEGPq0oCA8JcSDaulj7a3WkNzIIEo3wGHUYc5HpW+5zIsrHskPcJ+YwqPNM+zGd1KAhC30ORF5Y9ohLgPyGFh8liPanLwcJceTdulT7C2jCpyJJEu3xGHQYdSb6UB8q5xd4KbZQ9ceyjqhNszl1hOixqUYz2SBMgn6ViyqKqKIVVCqOQAgD6V3SgFKUoBSlKAUpSgFYcXov50/et6w4vRfzp+9apyDevGMZnIDWubt0KCzGANTUyWTcOK4IWZS2f0Z+beGgy3E1EtzSW7Ol4ot/loWGzE4VPwOp+IBB5111l0a21I/Dck/IEAfrVFKSuBK4MbHEq0gSGGqkQw+XLXPQxW1Y8Rw4eNQw9Vh6y/D+Dkd644a+ZwXIDgTl6rr3l/SRqCdwQTYm6ETdFNKUrJkUpSgFKUoBSlKAVxduBQWYgAak1zxF8IJMmTCgas2wHj/yYisrHDkkPczbPCPZSdl5mPaPjEAxVS3ZpLdno4h29S2Y5ucE/AQW+oFDeuD1rUj8D4j8wQv6TVNKSuBK4M7F9XEqZjI7EHkQcwfA1pU/EcNJxKcLgQGiZGsMN18NczBGte8NxGKQRhdYxrMxOhB3U7HwOhBAsboNWlG9KUrJkUpSgFKUoBSlKAUpSgFKUoBSlKAVhxei/nX9699HHebzGvm8bZF0hZY21uKH7Rh2DDs/lB18RHeFaoUs2qU9yyyOtIuH1BnaHPL/MP+w5ZnUYbKx9HHebzGno47zeY1luQ4ZtSsfRx3m8xp6OO83mNQkLk2rLibAcRMEGVYaq3MfqPEEjevPRx3m8xp6OO83mNVNoKFuecLfLSrZOsBx+zL+E5x8xqDW9RcTwUwyMca6SxgjKVJ2BgZ7EA56HvhwrrILjYgsZBGoOeoqvlGmqcoqpWPo47zeY09HHebzGsmYXJtSsfRx3m8xp6OO83mNBC5Nq4vXQqlmMACTXHUDvN5jUlmx1pDkt1ambYxese+fDu/GeUaSKqacyb8NaJPWXBDQQq5dhTt+YwJ2ygaSaqx9HHebzGno47zeY1G2w4e5tSsfRx3m8xp6OO83mNQkLk2qfirBMMhAdZwk6EHVW/CYH0B2rr0cd5vMaejjvN5jVTaKoW57w98OJAIzIYHVWGoPj+h1E1rUHE8KVPWJiJjtqGMso0j8Q25yQdiN7dtWAZXYgiQQ5giq+UHTTlMopWPo47zeY09HHebzGskhcm1Kx9HHebzGno47zeY0ELk2ri+5VWYCSFJA5wNKyu21UFmdgAJJLmsuEssZZy4xRhTF6o/F+I77DIDQk1clVKzJJZ6WuMJ6gxvmZ1VezlnqTrGWU615/i1ycItTGGbmeAjsliMu6yEZ+03cNfT9HHebzGg4YDQt5jXTXT/ydNX0+Bwl0sgJ1z00MEiR4HX51tWI4YDQt5jT0cd5vMa5tnJ6ZNqVj6OO83mNe1BC5OryFlIDFZ3Gsbx4xvWN62FVFUQA6ADwBFU1hxei/nT963S7mZtBvSlKyBSlKAUpSgFS8RbZT1iZmO2vfA5cnG3PQ7FaqVU4KnBxZuqwDKZB/4Pznau6mu8OQxe2QGPrKfVeNJ5NGWIbagwILxq+3Ns/jyHyb1T8jVjgumcFNKnbjrezgnkvab5BZJrNrb3PXGC3uvtN4MRkF8BrlJGYpp5Gnk5Y9dkD/AEvaI/8AU8Ae5zjXMbGbq8Ar2o2RuRSlKhBSlKAUpSgFR3AbRLDNGMuvdJ1dfCfWHxbWcVlKqcFTg5RwQCCCCJBBkEHQiuqkNhkJNvNSSWQ5ZnMlDsTmYORPKST0vHJ7RwHk/ZPynX4iRV08F08FNcu4AJJAAEkkwABqTWDccnsnGeSdo/OMh8TArkWGchrkAAgqgzEjQudyMiBoDzgEI5Gnk8tg3SHbJFMoveI9tv8A8j5nOMNlKVG5I3IpSlQgpSlAKUpQCsOL0X86fvW9YcXov50/etU5BvSpvSSSRbXFhMMxMLO4BzJI+EeO1e2uJ7WBlwtqM5DDmp3+Bg+GhM0s1pZRSlKhkUri9eVFLMYA+fgABqSTkAMyTWPXXInqsuWMY4+Hqz/qqpMqTZTSs7F4OMSnL4QQdwQcwRyNaVCYFKVhe4iGwKMTxMTAA0ljsOW5gwDBipSVKTelTNxJUjrFCg5Yg2JQdg2QInnEfDKaaNQGmhSlKhBSpU4lnztoCuzM2EN4rAJI8cp2kZ1pw/EBiQQVZYxKdYOhHNTzHIjUEC6WadLRtSlKhkUrLiL4QCZJJhQMyx5AfU+ABJgA1k191Etay3wtiYD8sCfgCTymqkyqlsqpXKOCAVIIIkEGQQdCK6qEFKVO3EksVRcRX1jMKp5E59rwA+MSJqUlSkopU68TDBXXCW9UzKtvAOXa8COcTBiijUBqBSlZ37oVSxkhQSYEnLkKhDSlfMHTVuCQGIUSSMwBgxifHUZTWo6RALh1w4ApJ1EEsCZjQQZO3xkDeirg39urgupXzeH6YRz2AxX+nLEQJeQBBzkEAHkSeRrROkJuBMOTMyhp3WZyjL1W3zjKYMHRUtg/p1LKLqUpWDBjhud9PIfur5/SDXGItq6+unWMFIwiRABn1j+gkyOzP1LiyIkidxr+tTXbKoqhRA6xfEyWkkk5kk7mtUQmbVcX/wAOrVl1AVWQACABbP3VzxPDO4guo3BCGVOxHa1qulZ/I1uZIeHu3CSrMgddR1ZgicmXtaH9DlWzlwCWuIABJJQgADUk4q7v2A0TIK5qQYIPh/ByO9Z+iSQXdnwwQDAEjMEgASZzz0OdWEy6k/gns2rjkXGKgCerU2yCJyxEYsmI0nMA7SRVeG5308h+6tqVHcjrbPn37N1CbiMpMdtQh7QG4E+uBpz0O0b22dgGW4hBEghDp5qpqY8JBJRmSSSQIIJO8EEA75RJ1mrZ5LrnPoZ8TduLAVkZ2yVcBHxJ7WSjc/uSAfeG4Z0EY1JJlibZlmO57XwHgABtW1jhwpJzLN6zHU8h4DwGWZ5mtqOIhB17L0MGtuQQWQgiCDbMEeapbPWWyLZdYM9WxQ5xngPa1A03IHgTX0a4vWlYFWAIOx8Mx85zouCKvZ+hxhud9PIfuqN1e6SuNerUw5wGGYap62ajeN+z3hVPohiDduRykAxyxAYvnM+Nb20CgBQAAIAAgADQClkXXGPQywXO+n/tn7qx4nhrjQQ6BlMqcB+YPazU7j4HUAi2lRWIq2vgj4W87j1lDDJlKGVPI9r9d9a6v3HRcTOkD/tkkk5AAYsyTlFd3uGDHECVYCMS6xyIORHxGU5V4nCjEGZixHqzELPICBMGJ1irFJdSz/hhw3D3Z6x2UORABQnAuuEdqJnUjUgchFOG5308h+6tqVHcjrb+D5txHtEsHXq2MuMBhCdXAxZA+1t7XeJsw3O+nkP3VtUq8HhyR2RdlEED8uIGBtGg2Aq2eS65z6GXEPdnq0dcREkhPUXTEZbXWBuQeRrWzw7ooVWQAfgP1JxZned61sWFQQo1MknMk8ydz/Fa0cYQdey9CW/w7upVmQg/gPyIOLIg5g7RWXDXLs9W7riAkHB666YhDa6SNieRE31lfsK4hhoZBGRB5g7H+aKMMKvZ+hzhud9PIfuqeyz3VMm2bbZLNsnENzGL1TtzGe9atweLJ3Z13UwAfzYQJG0aHcVVSEhqj4IvQcisWoIgjqtREd7llXq8GQGH9PtiH/petlHa7Wfz51ZSpLJ9yoj9CMgjqwQScrZGZJJntZ5kn4516OFMhv6WIAgHqs4Jk54uZP1qulB9yoxw3O+nkP3UralSCan1CpekboVQzGAHT/7AAAbknIAak17d4VY7Nq2TsCAB9QD+1R3uABKs6IIdcKqJGsSxgSY2iB461ujNypU5b75lJ4i4Bia12dSA0uBzjQnmATplOlVowIBBBBEgjMEcxWXolv3aeUVKOjghOC3bKsSSrLEEySVIByJ2I1JM7VMl8D77lXEX8MQCzMYUDc+J2A3P7mAc/SGUgXFADEAMpJAY6BpAiTkDv4ZTnw3RyglnRC7ADJRhUDRV/wBzqTyyA2fgbRBBtIQRBBQQR40srDwK3fUoqe7xBxYEXE0SZMBRtO8nOABttrUq8CyjCEtN3WYZgfiAHaIG8ifDWt+H6OtqIwKTJJJUSSdScv8AjSmBFC375ndm+cWB1wtEiDKsOan9xt+tUVJxHR1pxGBQQZUhRKnYjL98iCQZBNYHgWYBWS0o9pkHaI/CCOzPOTGgnUMiKHv3zKPSWYkW1BCmCzNAJ3CwDMbnQHLODGnDXwwOUMMmU6g/xyO9eLwVoAAWkgCB2RWHEdHISHREDjLNRhZe63+x1B5gkFZjwO3fUsuOFBLEAASScgANzUvpNyMQtdnYExcI54YyO+EmecHKs/8ADg7A3LdsKpBCqJlhmGYkDQ6DmJ5RV6Jb92nlFMDwLvud2rgYBlMg6GueIvhBJBJJhVGrNyH9wACTABNSt0eFYsiWyG9ZWECe8pgx4iIOuWeL3h+jlnG6IWIgAKMKjkMs9pO8baUjcRRmTtuJdYNxQFOpVpwmYGKQMvEaTpGdV1h6Jb92nlFSp0fgGFLdplHqYhBUcjAOIDY5GIGetMiKH33Kr98ghUXExExMADmx25Dc/IkeJxBDYHWCfUIMq0ajwaM45aEwYz4bo62ozRGZjLHABJ8BsAMgOQ1OtdX+j7TKVNtRyIUSCMwRlqDnVtgeDHfUqqY8QxYrbUHDkzEwMUeqIzJ0nYTvmKnPBMRhwWRsXC5xzVCIB+JIGuelUWuAtKAotJAEDsipgRQt++Z1w/EYpBGFl9ZdddCDupgwfAjIggbExrUfE9Go0FURXWcJwAjPUMN1MCR4DcA1meAxkY7dtVEEhcyx5EwIUct/ASGsSIod575mo4l2GJLYK7S2FmHNREfCSJ8NaosXg4xLp9CDuCNiOVc+iW/dp5RU1zo1Q2O3btyYxqVhWygGQDDARnGYEHYiZHgf47/JXfvBBibT6knYAbk8qnPEuoxXLYC7w2IqObCIjnBMeIzri10cpbHct25E4FCyq7EyQJYic4yBgblqfRLfu08opgeBfnv8moNY8dj6turnHHZiJ+WLKfjlUo4DASEt22U5gNkVPIGDK/t4iANOG6NRZLIjO0YjgA00CjZRnA8ScySTcXEUq8/r3IivFYSWkdntKpBOaPiIIzxA4YiNTly2S3fUXcOZx4kxmZ7RJAzhVwwBoZmRlnd6Jb92nlFPRLfu08oq/cfCNv6i6vc+dwqcQLim6SZwggRgAAuhtM8/6Zz3IA0Na8JZui7ibFBUyC0qJYkACfWExpEDXarPRLfu08op6Jb92nlFH9RvZEf1E/j3NqVj6Jb92nlFK53OcU898zapuPuBVBYwA6kk/Gl7gLbAjAFnQqACDsR/ByO81FxHRoJQuEIV0gLbwgtOrZmY2GgOeZAjdGSpUbv9F9rigxiGUkSAwiRzH8ajcCtblwKCWMACSTU3EdG2nEYFBBlWCiVbmMviORBIORrMdGKSDcFtgsEBbQUYu8ZJmNhtrmQCJYsUclFnigxiGUkSAyxK8x/GoykCa1uXAokmAKm4jo60wjAoIzVgokHmP40Ohms16MUkG4EbDEBbeFcXeIkz4cvjBCwijkos8UGMQymMQDCCV5j9JGokTE1peuhQWYwB/eQ3PhU/EdHW2HqKCDKkIJB/vL4Gs16MUsGuBDh9ULbwjFzOZnw5fssIozJRa4kMcMFWiYYQSvMc9p3EiYkVpeuhQWYwB/eQ3PhU/EdHW2GSqpGakKMj/uPCuE6NUsGdUaPVAthVByzIJMnkdppYRRmSizxAYkQVYCSrCDHMbEfCu714KMTGB8JMnIAAZkk7CpuI6OttBCKrLmrYAY5gjdTuP2IBHCdGIWDXFRivqAWwqgxBMZy2ZE7AxuZWEUZkps8QGJWCrASVYQY5jYj4V3euhRiYwPhJk5AADMknYVNxPRttoIRVZc1bADHMEbqdx+xAI5ToxMWJ1RsPqAWwAsiCd5bUTsCRuZWEUZkoscQGJEEMsSpyIB0PiDnmORGoNdX7yoJY7wIEknkAMyam4jo220FURXWcLYAddQRupykeAORAIW+jVxYnVGIyUBAFHMxnLHnyyEZysIozJRZ4gMSIIZYlSIInQ8iDnmJGR5Gvb95UEsd4ECSTyAGZNTcR0bbaGVEV1nCcAORiQRupgZeA5Ut9GpixOqMRkoFsALzIGfaOkz8IzlYRRmSizfDSIIZYlSIImYPIgwcxlkeRr2/eCCTOZgACSTyA33+hNT8R0ajQVVVYaHACPgw3Hh+1eWujUxYnVGPswgCqPAZ5+NLCKMyUWL4aQJBX1gRBH8jxGWVe374QAncwABJJ5AfU+ABJyBqa/wBHISGVUVhocAII5MMpG+o/efLXRqYizqjNECEACjcAZ5mBJ8KWEUZkpsXw0gSCvrAiCP5HiMsq9v3goE7mFAzJJ2A+p8ACTABNTX+jkJDKqqw/ACCNwwynw3H1BWejUDFnVGbQdgAKs6KM4nKTvA5ABYRRmSixfDTEyDDAiCDyI/sHal++FiZJJhQBJJ8P50G9T3ujULB0VFYZE4AQy8mGUxJIM5EnmQVjo1AxZlRmOQ7AAVeSjOOZOpPgAAsIozJRYvhpiZBhgRBB5Ef2DtS/fCxMkkwoAkk+H86Dep73RqFg6KisMj2AQy8mGUxmQdiTzIKx0agJZ1RmOQOAAKvJRnHM55n4ABYRRmSmxeDCRsYYHIgjYj+5BBGRFccazhGNsS0ZfX+P+DpWN7o1CwZFRW0PYBDD8QykjY7SeZB9sdHoJLBWJPcAUDYKu37n6Q/I8CvP9QRG9xWEllwjDmAJYSjkkZnMELAjf6UsLqi4ydo4uwrGeyImDsT2j5fGqvRLfu08op6Jb92nlFadf4Rp10vb9e58/hbnEY160ROEQo7IgXcWeepCHPSQOdUcJbuY8TlgMLGCcpZjhEfhUD44qo9Et+7Tyinolv3aeUVHW3sKq6X8e5tSsfRLfu08opWLnOKee+ZtWHF6L+dP3pSt05Mm9KUrIFKUoBSlKAUpSgFKUoBSlKAUpSgFKUoBSlKAUpSgFKUoBSlKAUpSgFKUoBSlKAUpSgFKUoD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30" name="Picture 6" descr="http://i.stack.imgur.com/6yng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750218"/>
            <a:ext cx="4648200" cy="3050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"/>
          <p:cNvSpPr>
            <a:spLocks noGrp="1" noChangeArrowheads="1"/>
          </p:cNvSpPr>
          <p:nvPr>
            <p:ph type="title"/>
          </p:nvPr>
        </p:nvSpPr>
        <p:spPr>
          <a:xfrm>
            <a:off x="939800" y="114300"/>
            <a:ext cx="7391400" cy="7620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Trigonometric Form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8153400" cy="1752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1C03D7"/>
                </a:solidFill>
                <a:latin typeface="Times New Roman" pitchFamily="18" charset="0"/>
                <a:cs typeface="Times New Roman" pitchFamily="18" charset="0"/>
              </a:rPr>
              <a:t>How to evaluate the Fourier Series Coefficients (FSC) of </a:t>
            </a:r>
            <a:r>
              <a:rPr lang="en-US" sz="2800" i="1" smtClean="0">
                <a:solidFill>
                  <a:srgbClr val="1C03D7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mtClean="0">
                <a:solidFill>
                  <a:srgbClr val="1C03D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1C03D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solidFill>
                  <a:srgbClr val="1C03D7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eaLnBrk="1" hangingPunct="1"/>
            <a:endParaRPr lang="en-US" sz="2800" smtClean="0">
              <a:solidFill>
                <a:srgbClr val="1C03D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17613" y="3514725"/>
          <a:ext cx="2860675" cy="1371600"/>
        </p:xfrm>
        <a:graphic>
          <a:graphicData uri="http://schemas.openxmlformats.org/presentationml/2006/ole">
            <p:oleObj spid="_x0000_s1026" name="Equation" r:id="rId3" imgW="952200" imgH="457200" progId="Equation.3">
              <p:embed/>
            </p:oleObj>
          </a:graphicData>
        </a:graphic>
      </p:graphicFrame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250825" y="2962275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To find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/>
              <a:t> integrate both side of the equation over a full period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600075" y="1720850"/>
          <a:ext cx="7902575" cy="1211263"/>
        </p:xfrm>
        <a:graphic>
          <a:graphicData uri="http://schemas.openxmlformats.org/presentationml/2006/ole">
            <p:oleObj spid="_x0000_s1027" name="Equation" r:id="rId4" imgW="2819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114300"/>
            <a:ext cx="7391400" cy="7620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Trigonometric Form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692150" y="1016000"/>
          <a:ext cx="7181850" cy="1100138"/>
        </p:xfrm>
        <a:graphic>
          <a:graphicData uri="http://schemas.openxmlformats.org/presentationml/2006/ole">
            <p:oleObj spid="_x0000_s2050" name="Equation" r:id="rId3" imgW="2819160" imgH="431640" progId="Equation.3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793750" y="2686050"/>
          <a:ext cx="4203700" cy="1163638"/>
        </p:xfrm>
        <a:graphic>
          <a:graphicData uri="http://schemas.openxmlformats.org/presentationml/2006/ole">
            <p:oleObj spid="_x0000_s2051" name="Equation" r:id="rId4" imgW="1650960" imgH="457200" progId="Equation.3">
              <p:embed/>
            </p:oleObj>
          </a:graphicData>
        </a:graphic>
      </p:graphicFrame>
      <p:graphicFrame>
        <p:nvGraphicFramePr>
          <p:cNvPr id="195597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800100" y="4286250"/>
          <a:ext cx="4152900" cy="1177925"/>
        </p:xfrm>
        <a:graphic>
          <a:graphicData uri="http://schemas.openxmlformats.org/presentationml/2006/ole">
            <p:oleObj spid="_x0000_s2052" name="Equation" r:id="rId5" imgW="1612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b="1" dirty="0" smtClean="0"/>
              <a:t>Harmonic analysis on data given in  tabular or graphical form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76600"/>
            <a:ext cx="6116149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8100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3810000"/>
            <a:ext cx="1600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4724400"/>
            <a:ext cx="20478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5715000"/>
            <a:ext cx="2105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1530</TotalTime>
  <Words>64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Microsoft Equation 3.0</vt:lpstr>
      <vt:lpstr>Signal Processing</vt:lpstr>
      <vt:lpstr>Complex Waveforms</vt:lpstr>
      <vt:lpstr>Slide 3</vt:lpstr>
      <vt:lpstr>The general equation for a complex waveform</vt:lpstr>
      <vt:lpstr>Harmonic synthesis</vt:lpstr>
      <vt:lpstr>Fourier Series</vt:lpstr>
      <vt:lpstr>Trigonometric Form</vt:lpstr>
      <vt:lpstr>Trigonometric Form</vt:lpstr>
      <vt:lpstr>Harmonic analysis on data given in  tabular or graphical form</vt:lpstr>
      <vt:lpstr>Slide 10</vt:lpstr>
      <vt:lpstr>Slide 11</vt:lpstr>
      <vt:lpstr>Slide 12</vt:lpstr>
      <vt:lpstr>Slide 13</vt:lpstr>
      <vt:lpstr>(Problems (Self Test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EEP</dc:title>
  <dc:creator>Michael Nassef</dc:creator>
  <cp:lastModifiedBy>Kataleeen BolBol</cp:lastModifiedBy>
  <cp:revision>104</cp:revision>
  <dcterms:created xsi:type="dcterms:W3CDTF">2006-08-16T00:00:00Z</dcterms:created>
  <dcterms:modified xsi:type="dcterms:W3CDTF">2016-04-27T06:44:17Z</dcterms:modified>
</cp:coreProperties>
</file>